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7" r:id="rId2"/>
    <p:sldId id="269" r:id="rId3"/>
    <p:sldId id="261" r:id="rId4"/>
    <p:sldId id="280" r:id="rId5"/>
    <p:sldId id="268" r:id="rId6"/>
    <p:sldId id="273" r:id="rId7"/>
    <p:sldId id="274" r:id="rId8"/>
    <p:sldId id="282" r:id="rId9"/>
    <p:sldId id="283" r:id="rId10"/>
    <p:sldId id="284" r:id="rId11"/>
    <p:sldId id="285" r:id="rId12"/>
    <p:sldId id="275" r:id="rId13"/>
  </p:sldIdLst>
  <p:sldSz cx="12188825"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12"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49"/>
  </p:normalViewPr>
  <p:slideViewPr>
    <p:cSldViewPr showGuides="1">
      <p:cViewPr varScale="1">
        <p:scale>
          <a:sx n="136" d="100"/>
          <a:sy n="136" d="100"/>
        </p:scale>
        <p:origin x="216" y="1088"/>
      </p:cViewPr>
      <p:guideLst>
        <p:guide orient="horz" pos="2160"/>
        <p:guide pos="3839"/>
      </p:guideLst>
    </p:cSldViewPr>
  </p:slideViewPr>
  <p:notesTextViewPr>
    <p:cViewPr>
      <p:scale>
        <a:sx n="1" d="1"/>
        <a:sy n="1" d="1"/>
      </p:scale>
      <p:origin x="0" y="0"/>
    </p:cViewPr>
  </p:notesTextViewPr>
  <p:notesViewPr>
    <p:cSldViewPr showGuides="1">
      <p:cViewPr varScale="1">
        <p:scale>
          <a:sx n="65" d="100"/>
          <a:sy n="65" d="100"/>
        </p:scale>
        <p:origin x="2796" y="66"/>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tags" Target="tags/tag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16D341-6D40-498C-B355-1A6B10FB4029}" type="datetimeFigureOut">
              <a:rPr lang="en-US"/>
              <a:t>4/28/18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386A95-D0A4-44B9-98DA-3665758D8262}" type="slidenum">
              <a:rPr/>
              <a:t>‹#›</a:t>
            </a:fld>
            <a:endParaRPr/>
          </a:p>
        </p:txBody>
      </p:sp>
    </p:spTree>
    <p:extLst>
      <p:ext uri="{BB962C8B-B14F-4D97-AF65-F5344CB8AC3E}">
        <p14:creationId xmlns:p14="http://schemas.microsoft.com/office/powerpoint/2010/main" val="34698476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95E7497-3723-4859-BCC5-41DA474F1359}" type="datetimeFigureOut">
              <a:rPr lang="en-US"/>
              <a:t>4/28/18</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3821A9-1C31-4760-BDBC-9A0BA471B1B7}" type="slidenum">
              <a:rPr/>
              <a:t>‹#›</a:t>
            </a:fld>
            <a:endParaRPr/>
          </a:p>
        </p:txBody>
      </p:sp>
    </p:spTree>
    <p:extLst>
      <p:ext uri="{BB962C8B-B14F-4D97-AF65-F5344CB8AC3E}">
        <p14:creationId xmlns:p14="http://schemas.microsoft.com/office/powerpoint/2010/main" val="3322161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To replace a picture, just select and delete it. Then use the Insert Picture icon to replace it with one of your own!</a:t>
            </a:r>
          </a:p>
        </p:txBody>
      </p:sp>
      <p:sp>
        <p:nvSpPr>
          <p:cNvPr id="4" name="Slide Number Placeholder 3"/>
          <p:cNvSpPr>
            <a:spLocks noGrp="1"/>
          </p:cNvSpPr>
          <p:nvPr>
            <p:ph type="sldNum" sz="quarter" idx="10"/>
          </p:nvPr>
        </p:nvSpPr>
        <p:spPr/>
        <p:txBody>
          <a:bodyPr/>
          <a:lstStyle/>
          <a:p>
            <a:fld id="{FC3821A9-1C31-4760-BDBC-9A0BA471B1B7}" type="slidenum">
              <a:rPr lang="en-US" smtClean="0"/>
              <a:t>1</a:t>
            </a:fld>
            <a:endParaRPr lang="en-US"/>
          </a:p>
        </p:txBody>
      </p:sp>
    </p:spTree>
    <p:extLst>
      <p:ext uri="{BB962C8B-B14F-4D97-AF65-F5344CB8AC3E}">
        <p14:creationId xmlns:p14="http://schemas.microsoft.com/office/powerpoint/2010/main" val="430022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2CC701-D80A-463B-8415-A85485312088}" type="slidenum">
              <a:rPr lang="en-US" smtClean="0"/>
              <a:t>2</a:t>
            </a:fld>
            <a:endParaRPr lang="en-US"/>
          </a:p>
        </p:txBody>
      </p:sp>
    </p:spTree>
    <p:extLst>
      <p:ext uri="{BB962C8B-B14F-4D97-AF65-F5344CB8AC3E}">
        <p14:creationId xmlns:p14="http://schemas.microsoft.com/office/powerpoint/2010/main" val="3903279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2" y="1643064"/>
            <a:ext cx="9144002" cy="2928936"/>
          </a:xfrm>
        </p:spPr>
        <p:txBody>
          <a:bodyPr>
            <a:noAutofit/>
          </a:bodyPr>
          <a:lstStyle>
            <a:lvl1pPr algn="ctr">
              <a:lnSpc>
                <a:spcPct val="80000"/>
              </a:lnSpc>
              <a:defRPr sz="5600">
                <a:solidFill>
                  <a:schemeClr val="tx1">
                    <a:lumMod val="75000"/>
                    <a:lumOff val="25000"/>
                  </a:schemeClr>
                </a:solidFill>
              </a:defRPr>
            </a:lvl1pPr>
          </a:lstStyle>
          <a:p>
            <a:r>
              <a:rPr lang="en-US" smtClean="0"/>
              <a:t>Click to edit Master title style</a:t>
            </a:r>
            <a:endParaRPr/>
          </a:p>
        </p:txBody>
      </p:sp>
      <p:sp>
        <p:nvSpPr>
          <p:cNvPr id="3" name="Subtitle 2"/>
          <p:cNvSpPr>
            <a:spLocks noGrp="1"/>
          </p:cNvSpPr>
          <p:nvPr>
            <p:ph type="subTitle" idx="1"/>
          </p:nvPr>
        </p:nvSpPr>
        <p:spPr>
          <a:xfrm>
            <a:off x="1522413" y="4572000"/>
            <a:ext cx="9144000" cy="1066799"/>
          </a:xfrm>
        </p:spPr>
        <p:txBody>
          <a:bodyPr>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4/28/18</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992594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A753D76A-AFCE-4D96-B917-CBEF96F7D1EB}" type="datetimeFigureOut">
              <a:rPr lang="en-US"/>
              <a:t>4/28/18</a:t>
            </a:fld>
            <a:endParaRPr/>
          </a:p>
        </p:txBody>
      </p:sp>
      <p:sp>
        <p:nvSpPr>
          <p:cNvPr id="4" name="Slide Number Placeholder 3"/>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543250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3212" y="1462088"/>
            <a:ext cx="3124201" cy="1966912"/>
          </a:xfrm>
        </p:spPr>
        <p:txBody>
          <a:bodyPr anchor="b">
            <a:norm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1141413" y="685800"/>
            <a:ext cx="6477000" cy="54864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7923211" y="3429000"/>
            <a:ext cx="3124201" cy="1828800"/>
          </a:xfrm>
        </p:spPr>
        <p:txBody>
          <a:bodyPr>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A753D76A-AFCE-4D96-B917-CBEF96F7D1EB}" type="datetimeFigureOut">
              <a:rPr lang="en-US"/>
              <a:t>4/28/18</a:t>
            </a:fld>
            <a:endParaRPr/>
          </a:p>
        </p:txBody>
      </p:sp>
      <p:sp>
        <p:nvSpPr>
          <p:cNvPr id="7" name="Slide Number Placeholder 6"/>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706392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bwMode="gray">
          <a:xfrm>
            <a:off x="7313612" y="0"/>
            <a:ext cx="41910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1" name="Straight Connector 10"/>
          <p:cNvCxnSpPr/>
          <p:nvPr/>
        </p:nvCxnSpPr>
        <p:spPr>
          <a:xfrm>
            <a:off x="74660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Title 1"/>
          <p:cNvSpPr>
            <a:spLocks noGrp="1"/>
          </p:cNvSpPr>
          <p:nvPr>
            <p:ph type="title"/>
          </p:nvPr>
        </p:nvSpPr>
        <p:spPr>
          <a:xfrm>
            <a:off x="7923212" y="1643063"/>
            <a:ext cx="3124201" cy="2776537"/>
          </a:xfrm>
        </p:spPr>
        <p:txBody>
          <a:bodyPr anchor="b">
            <a:normAutofit/>
          </a:bodyPr>
          <a:lstStyle>
            <a:lvl1pPr algn="l">
              <a:defRPr sz="3600" b="0"/>
            </a:lvl1pPr>
          </a:lstStyle>
          <a:p>
            <a:r>
              <a:rPr lang="en-US" smtClean="0"/>
              <a:t>Click to edit Master title style</a:t>
            </a:r>
            <a:endParaRPr/>
          </a:p>
        </p:txBody>
      </p:sp>
      <p:sp>
        <p:nvSpPr>
          <p:cNvPr id="15" name="Rectangle 14"/>
          <p:cNvSpPr/>
          <p:nvPr/>
        </p:nvSpPr>
        <p:spPr bwMode="gray">
          <a:xfrm rot="120000">
            <a:off x="654916" y="532501"/>
            <a:ext cx="6103614" cy="5715899"/>
          </a:xfrm>
          <a:prstGeom prst="rect">
            <a:avLst/>
          </a:prstGeom>
          <a:solidFill>
            <a:schemeClr val="bg1"/>
          </a:solidFill>
          <a:ln w="190500">
            <a:noFill/>
            <a:miter lim="800000"/>
          </a:ln>
          <a:effectLst>
            <a:outerShdw blurRad="88900" algn="ctr"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3" name="Picture Placeholder 2" descr="An empty placeholder to add an image. Click on the placeholder and select the image that you wish to add."/>
          <p:cNvSpPr>
            <a:spLocks noGrp="1"/>
          </p:cNvSpPr>
          <p:nvPr>
            <p:ph type="pic" idx="1"/>
          </p:nvPr>
        </p:nvSpPr>
        <p:spPr bwMode="gray">
          <a:xfrm>
            <a:off x="745586" y="609600"/>
            <a:ext cx="5914664" cy="5562600"/>
          </a:xfrm>
          <a:solidFill>
            <a:srgbClr val="FFFFFF">
              <a:shade val="85000"/>
            </a:srgbClr>
          </a:solidFill>
          <a:ln w="152400" cap="flat" cmpd="sng">
            <a:solidFill>
              <a:srgbClr val="FFFFFF"/>
            </a:solidFill>
            <a:miter lim="800000"/>
          </a:ln>
          <a:effectLst>
            <a:outerShdw blurRad="88900" sx="101000" sy="101000" algn="tl" rotWithShape="0">
              <a:schemeClr val="accent1">
                <a:lumMod val="50000"/>
                <a:alpha val="15000"/>
              </a:schemeClr>
            </a:outerShdw>
          </a:effectLst>
          <a:scene3d>
            <a:camera prst="orthographicFront"/>
            <a:lightRig rig="twoPt" dir="t">
              <a:rot lat="0" lon="0" rev="7200000"/>
            </a:lightRig>
          </a:scene3d>
          <a:sp3d prstMaterial="matte">
            <a:bevelT w="25400" h="19050"/>
            <a:contourClr>
              <a:srgbClr val="FFFFFF"/>
            </a:contourClr>
          </a:sp3d>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7923212" y="4423913"/>
            <a:ext cx="3124201" cy="1748287"/>
          </a:xfrm>
        </p:spPr>
        <p:txBody>
          <a:bodyPr>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3" name="Footer Placeholder 12"/>
          <p:cNvSpPr>
            <a:spLocks noGrp="1"/>
          </p:cNvSpPr>
          <p:nvPr>
            <p:ph type="ftr" sz="quarter" idx="11"/>
          </p:nvPr>
        </p:nvSpPr>
        <p:spPr/>
        <p:txBody>
          <a:bodyPr/>
          <a:lstStyle/>
          <a:p>
            <a:endParaRPr/>
          </a:p>
        </p:txBody>
      </p:sp>
      <p:sp>
        <p:nvSpPr>
          <p:cNvPr id="12" name="Date Placeholder 11"/>
          <p:cNvSpPr>
            <a:spLocks noGrp="1"/>
          </p:cNvSpPr>
          <p:nvPr>
            <p:ph type="dt" sz="half" idx="10"/>
          </p:nvPr>
        </p:nvSpPr>
        <p:spPr/>
        <p:txBody>
          <a:bodyPr/>
          <a:lstStyle/>
          <a:p>
            <a:fld id="{A753D76A-AFCE-4D96-B917-CBEF96F7D1EB}" type="datetimeFigureOut">
              <a:rPr lang="en-US"/>
              <a:pPr/>
              <a:t>4/28/18</a:t>
            </a:fld>
            <a:endParaRPr/>
          </a:p>
        </p:txBody>
      </p:sp>
      <p:sp>
        <p:nvSpPr>
          <p:cNvPr id="14" name="Slide Number Placeholder 13"/>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p14="http://schemas.microsoft.com/office/powerpoint/2010/main" val="295547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4/28/18</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034875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18612" y="685801"/>
            <a:ext cx="1828801" cy="54864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141413" y="685800"/>
            <a:ext cx="7924799"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4/28/18</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121322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with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1522412" y="4843464"/>
            <a:ext cx="9144002" cy="947736"/>
          </a:xfrm>
        </p:spPr>
        <p:txBody>
          <a:bodyPr>
            <a:normAutofit/>
          </a:bodyPr>
          <a:lstStyle>
            <a:lvl1pPr algn="ctr">
              <a:lnSpc>
                <a:spcPct val="80000"/>
              </a:lnSpc>
              <a:defRPr sz="5600">
                <a:solidFill>
                  <a:schemeClr val="tx1">
                    <a:lumMod val="75000"/>
                    <a:lumOff val="25000"/>
                  </a:schemeClr>
                </a:solidFill>
              </a:defRPr>
            </a:lvl1pPr>
          </a:lstStyle>
          <a:p>
            <a:r>
              <a:rPr lang="en-US" smtClean="0"/>
              <a:t>Click to edit Master title style</a:t>
            </a:r>
            <a:endParaRPr dirty="0"/>
          </a:p>
        </p:txBody>
      </p:sp>
      <p:sp>
        <p:nvSpPr>
          <p:cNvPr id="3" name="Subtitle 2"/>
          <p:cNvSpPr>
            <a:spLocks noGrp="1"/>
          </p:cNvSpPr>
          <p:nvPr>
            <p:ph type="subTitle" idx="1"/>
          </p:nvPr>
        </p:nvSpPr>
        <p:spPr>
          <a:xfrm>
            <a:off x="1522413" y="5791200"/>
            <a:ext cx="9144000" cy="457200"/>
          </a:xfrm>
        </p:spPr>
        <p:txBody>
          <a:bodyPr wrap="square">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8" name="Rectangle 7"/>
          <p:cNvSpPr/>
          <p:nvPr/>
        </p:nvSpPr>
        <p:spPr bwMode="gray">
          <a:xfrm rot="185582">
            <a:off x="1414576" y="76262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Picture Placeholder 10" descr="An empty placeholder to add an image. Click on the placeholder and select the image that you wish to add."/>
          <p:cNvSpPr>
            <a:spLocks noGrp="1"/>
          </p:cNvSpPr>
          <p:nvPr>
            <p:ph type="pic" sz="quarter" idx="13"/>
          </p:nvPr>
        </p:nvSpPr>
        <p:spPr bwMode="gray">
          <a:xfrm>
            <a:off x="1634550"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smtClean="0"/>
              <a:t>Drag picture to placeholder or click icon to add</a:t>
            </a:r>
            <a:endParaRPr/>
          </a:p>
        </p:txBody>
      </p:sp>
      <p:sp>
        <p:nvSpPr>
          <p:cNvPr id="7" name="Rectangle 6"/>
          <p:cNvSpPr/>
          <p:nvPr/>
        </p:nvSpPr>
        <p:spPr bwMode="gray">
          <a:xfrm rot="120000">
            <a:off x="4600738" y="74034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0" descr="An empty placeholder to add an image. Click on the placeholder and select the image that you wish to add."/>
          <p:cNvSpPr>
            <a:spLocks noGrp="1"/>
          </p:cNvSpPr>
          <p:nvPr>
            <p:ph type="pic" sz="quarter" idx="14"/>
          </p:nvPr>
        </p:nvSpPr>
        <p:spPr bwMode="gray">
          <a:xfrm>
            <a:off x="4787507"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smtClean="0"/>
              <a:t>Drag picture to placeholder or click icon to add</a:t>
            </a:r>
            <a:endParaRPr/>
          </a:p>
        </p:txBody>
      </p:sp>
      <p:sp>
        <p:nvSpPr>
          <p:cNvPr id="9" name="Rectangle 8"/>
          <p:cNvSpPr/>
          <p:nvPr/>
        </p:nvSpPr>
        <p:spPr bwMode="gray">
          <a:xfrm rot="21480000">
            <a:off x="7775260" y="727477"/>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0" descr="An empty placeholder to add an image. Click on the placeholder and select the image that you wish to add."/>
          <p:cNvSpPr>
            <a:spLocks noGrp="1"/>
          </p:cNvSpPr>
          <p:nvPr>
            <p:ph type="pic" sz="quarter" idx="15"/>
          </p:nvPr>
        </p:nvSpPr>
        <p:spPr bwMode="gray">
          <a:xfrm>
            <a:off x="7940463" y="917753"/>
            <a:ext cx="2592388" cy="3314701"/>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smtClean="0"/>
              <a:t>Drag picture to placeholder or click icon to add</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4/28/18</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11100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Alternate Title Slide with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4843464"/>
            <a:ext cx="9144002" cy="947736"/>
          </a:xfrm>
        </p:spPr>
        <p:txBody>
          <a:bodyPr>
            <a:normAutofit/>
          </a:bodyPr>
          <a:lstStyle>
            <a:lvl1pPr algn="ctr">
              <a:lnSpc>
                <a:spcPct val="80000"/>
              </a:lnSpc>
              <a:defRPr sz="5600">
                <a:solidFill>
                  <a:schemeClr val="tx1">
                    <a:lumMod val="75000"/>
                    <a:lumOff val="25000"/>
                  </a:schemeClr>
                </a:solidFill>
              </a:defRPr>
            </a:lvl1pPr>
          </a:lstStyle>
          <a:p>
            <a:r>
              <a:rPr lang="en-US" smtClean="0"/>
              <a:t>Click to edit Master title style</a:t>
            </a:r>
            <a:endParaRPr dirty="0"/>
          </a:p>
        </p:txBody>
      </p:sp>
      <p:sp>
        <p:nvSpPr>
          <p:cNvPr id="3" name="Subtitle 2"/>
          <p:cNvSpPr>
            <a:spLocks noGrp="1"/>
          </p:cNvSpPr>
          <p:nvPr>
            <p:ph type="subTitle" idx="1"/>
          </p:nvPr>
        </p:nvSpPr>
        <p:spPr>
          <a:xfrm>
            <a:off x="1522413" y="5791200"/>
            <a:ext cx="9144000" cy="457200"/>
          </a:xfrm>
        </p:spPr>
        <p:txBody>
          <a:bodyPr wrap="square">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11" name="Picture Placeholder 10" descr="An empty placeholder to add an image. Click on the placeholder and select the image that you wish to add."/>
          <p:cNvSpPr>
            <a:spLocks noGrp="1"/>
          </p:cNvSpPr>
          <p:nvPr>
            <p:ph type="pic" sz="quarter" idx="13"/>
          </p:nvPr>
        </p:nvSpPr>
        <p:spPr>
          <a:xfrm>
            <a:off x="1853090"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tIns="457200"/>
          <a:lstStyle>
            <a:lvl1pPr marL="0" indent="0" algn="ctr">
              <a:buNone/>
              <a:defRPr/>
            </a:lvl1pPr>
          </a:lstStyle>
          <a:p>
            <a:r>
              <a:rPr lang="en-US" smtClean="0"/>
              <a:t>Drag picture to placeholder or click icon to add</a:t>
            </a:r>
            <a:endParaRPr/>
          </a:p>
        </p:txBody>
      </p:sp>
      <p:sp>
        <p:nvSpPr>
          <p:cNvPr id="12" name="Picture Placeholder 10" descr="An empty placeholder to add an image. Click on the placeholder and select the image that you wish to add."/>
          <p:cNvSpPr>
            <a:spLocks noGrp="1"/>
          </p:cNvSpPr>
          <p:nvPr>
            <p:ph type="pic" sz="quarter" idx="14"/>
          </p:nvPr>
        </p:nvSpPr>
        <p:spPr>
          <a:xfrm>
            <a:off x="4722812"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a:r>
              <a:rPr lang="en-US" smtClean="0"/>
              <a:t>Drag picture to placeholder or click icon to add</a:t>
            </a:r>
            <a:endParaRPr/>
          </a:p>
        </p:txBody>
      </p:sp>
      <p:sp>
        <p:nvSpPr>
          <p:cNvPr id="13" name="Picture Placeholder 10" descr="An empty placeholder to add an image. Click on the placeholder and select the image that you wish to add."/>
          <p:cNvSpPr>
            <a:spLocks noGrp="1"/>
          </p:cNvSpPr>
          <p:nvPr>
            <p:ph type="pic" sz="quarter" idx="15"/>
          </p:nvPr>
        </p:nvSpPr>
        <p:spPr>
          <a:xfrm>
            <a:off x="7592534"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a:r>
              <a:rPr lang="en-US" smtClean="0"/>
              <a:t>Drag picture to placeholder or click icon to add</a:t>
            </a:r>
            <a:endParaRPr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4/28/18</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642607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4/28/18</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2171888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and Content with Picture">
    <p:spTree>
      <p:nvGrpSpPr>
        <p:cNvPr id="1" name=""/>
        <p:cNvGrpSpPr/>
        <p:nvPr/>
      </p:nvGrpSpPr>
      <p:grpSpPr>
        <a:xfrm>
          <a:off x="0" y="0"/>
          <a:ext cx="0" cy="0"/>
          <a:chOff x="0" y="0"/>
          <a:chExt cx="0" cy="0"/>
        </a:xfrm>
      </p:grpSpPr>
      <p:sp>
        <p:nvSpPr>
          <p:cNvPr id="7" name="Rounded Rectangle 6"/>
          <p:cNvSpPr/>
          <p:nvPr/>
        </p:nvSpPr>
        <p:spPr bwMode="gray">
          <a:xfrm>
            <a:off x="2159492" y="0"/>
            <a:ext cx="9345120" cy="6858000"/>
          </a:xfrm>
          <a:prstGeom prst="roundRect">
            <a:avLst>
              <a:gd name="adj" fmla="val 0"/>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995612" y="319088"/>
            <a:ext cx="7670802" cy="1143000"/>
          </a:xfrm>
        </p:spPr>
        <p:txBody>
          <a:bodyPr/>
          <a:lstStyle/>
          <a:p>
            <a:r>
              <a:rPr lang="en-US" smtClean="0"/>
              <a:t>Click to edit Master title style</a:t>
            </a:r>
            <a:endParaRPr/>
          </a:p>
        </p:txBody>
      </p:sp>
      <p:sp>
        <p:nvSpPr>
          <p:cNvPr id="12" name="Rectangle 11"/>
          <p:cNvSpPr/>
          <p:nvPr/>
        </p:nvSpPr>
        <p:spPr bwMode="gray">
          <a:xfrm rot="21379692">
            <a:off x="322262" y="211183"/>
            <a:ext cx="1542449" cy="2051702"/>
          </a:xfrm>
          <a:prstGeom prst="rect">
            <a:avLst/>
          </a:prstGeom>
          <a:solidFill>
            <a:schemeClr val="bg1"/>
          </a:solidFill>
          <a:ln w="190500">
            <a:noFill/>
            <a:miter lim="800000"/>
          </a:ln>
          <a:effectLst>
            <a:outerShdw blurRad="635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Picture Placeholder 13" descr="An empty placeholder to add an image. Click on the placeholder and select the image that you wish to add."/>
          <p:cNvSpPr>
            <a:spLocks noGrp="1"/>
          </p:cNvSpPr>
          <p:nvPr>
            <p:ph type="pic" sz="quarter" idx="13"/>
          </p:nvPr>
        </p:nvSpPr>
        <p:spPr bwMode="gray">
          <a:xfrm rot="180000">
            <a:off x="357415" y="280969"/>
            <a:ext cx="1446157" cy="1965874"/>
          </a:xfrm>
          <a:solidFill>
            <a:schemeClr val="bg1">
              <a:lumMod val="95000"/>
            </a:schemeClr>
          </a:solidFill>
          <a:ln w="76200">
            <a:solidFill>
              <a:schemeClr val="bg1"/>
            </a:solidFill>
            <a:miter lim="800000"/>
          </a:ln>
          <a:effectLst>
            <a:outerShdw blurRad="63500" algn="ctr" rotWithShape="0">
              <a:prstClr val="black">
                <a:alpha val="20000"/>
              </a:prstClr>
            </a:outerShdw>
          </a:effectLst>
        </p:spPr>
        <p:txBody>
          <a:bodyPr tIns="182880">
            <a:normAutofit/>
          </a:bodyPr>
          <a:lstStyle>
            <a:lvl1pPr marL="45720" indent="0" algn="ctr">
              <a:buNone/>
              <a:defRPr sz="1600"/>
            </a:lvl1pPr>
          </a:lstStyle>
          <a:p>
            <a:r>
              <a:rPr lang="en-US" smtClean="0"/>
              <a:t>Drag picture to placeholder or click icon to add</a:t>
            </a:r>
            <a:endParaRPr dirty="0"/>
          </a:p>
        </p:txBody>
      </p:sp>
      <p:sp>
        <p:nvSpPr>
          <p:cNvPr id="3" name="Content Placeholder 2"/>
          <p:cNvSpPr>
            <a:spLocks noGrp="1"/>
          </p:cNvSpPr>
          <p:nvPr>
            <p:ph idx="1"/>
          </p:nvPr>
        </p:nvSpPr>
        <p:spPr>
          <a:xfrm>
            <a:off x="2995612" y="1643063"/>
            <a:ext cx="7670802" cy="4529137"/>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cxnSp>
        <p:nvCxnSpPr>
          <p:cNvPr id="8" name="Straight Connector 7"/>
          <p:cNvCxnSpPr/>
          <p:nvPr/>
        </p:nvCxnSpPr>
        <p:spPr>
          <a:xfrm>
            <a:off x="23098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4/28/18</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226595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643064"/>
            <a:ext cx="9144002" cy="2928936"/>
          </a:xfrm>
        </p:spPr>
        <p:txBody>
          <a:bodyPr anchor="b">
            <a:normAutofit/>
          </a:bodyPr>
          <a:lstStyle>
            <a:lvl1pPr algn="ctr">
              <a:lnSpc>
                <a:spcPct val="80000"/>
              </a:lnSpc>
              <a:defRPr sz="5600" b="0" cap="none" baseline="0">
                <a:solidFill>
                  <a:schemeClr val="tx1">
                    <a:lumMod val="75000"/>
                    <a:lumOff val="25000"/>
                  </a:schemeClr>
                </a:solidFill>
              </a:defRPr>
            </a:lvl1pPr>
          </a:lstStyle>
          <a:p>
            <a:r>
              <a:rPr lang="en-US" smtClean="0"/>
              <a:t>Click to edit Master title style</a:t>
            </a:r>
            <a:endParaRPr dirty="0"/>
          </a:p>
        </p:txBody>
      </p:sp>
      <p:sp>
        <p:nvSpPr>
          <p:cNvPr id="3" name="Text Placeholder 2"/>
          <p:cNvSpPr>
            <a:spLocks noGrp="1"/>
          </p:cNvSpPr>
          <p:nvPr>
            <p:ph type="body" idx="1"/>
          </p:nvPr>
        </p:nvSpPr>
        <p:spPr>
          <a:xfrm>
            <a:off x="1522413" y="4572000"/>
            <a:ext cx="9144000" cy="1066799"/>
          </a:xfrm>
        </p:spPr>
        <p:txBody>
          <a:bodyPr anchor="t">
            <a:normAutofit/>
          </a:bodyPr>
          <a:lstStyle>
            <a:lvl1pPr marL="0" indent="0" algn="ctr">
              <a:spcBef>
                <a:spcPts val="0"/>
              </a:spcBef>
              <a:buNone/>
              <a:defRPr sz="2400">
                <a:solidFill>
                  <a:schemeClr val="tx1">
                    <a:lumMod val="90000"/>
                    <a:lumOff val="1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4/28/18</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293233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522412" y="1643063"/>
            <a:ext cx="4480560" cy="452913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185854" y="1643063"/>
            <a:ext cx="4480560" cy="452913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A753D76A-AFCE-4D96-B917-CBEF96F7D1EB}" type="datetimeFigureOut">
              <a:rPr lang="en-US"/>
              <a:t>4/28/18</a:t>
            </a:fld>
            <a:endParaRPr/>
          </a:p>
        </p:txBody>
      </p:sp>
      <p:sp>
        <p:nvSpPr>
          <p:cNvPr id="7" name="Slide Number Placeholder 6"/>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4206267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522414" y="1624372"/>
            <a:ext cx="4480560" cy="737828"/>
          </a:xfrm>
        </p:spPr>
        <p:txBody>
          <a:bodyPr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22414" y="2438400"/>
            <a:ext cx="4480560" cy="37337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185854" y="1624372"/>
            <a:ext cx="4480560" cy="737828"/>
          </a:xfrm>
        </p:spPr>
        <p:txBody>
          <a:bodyPr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5854" y="2438400"/>
            <a:ext cx="4480560" cy="37337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A753D76A-AFCE-4D96-B917-CBEF96F7D1EB}" type="datetimeFigureOut">
              <a:rPr lang="en-US"/>
              <a:t>4/28/18</a:t>
            </a:fld>
            <a:endParaRPr/>
          </a:p>
        </p:txBody>
      </p:sp>
      <p:sp>
        <p:nvSpPr>
          <p:cNvPr id="9" name="Slide Number Placeholder 8"/>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42443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A753D76A-AFCE-4D96-B917-CBEF96F7D1EB}" type="datetimeFigureOut">
              <a:rPr lang="en-US"/>
              <a:t>4/28/18</a:t>
            </a:fld>
            <a:endParaRPr/>
          </a:p>
        </p:txBody>
      </p:sp>
      <p:sp>
        <p:nvSpPr>
          <p:cNvPr id="5" name="Slide Number Placeholder 4"/>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84429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gray">
          <a:xfrm>
            <a:off x="684211" y="0"/>
            <a:ext cx="108204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a:off x="8366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Title Placeholder 1"/>
          <p:cNvSpPr>
            <a:spLocks noGrp="1"/>
          </p:cNvSpPr>
          <p:nvPr>
            <p:ph type="title"/>
          </p:nvPr>
        </p:nvSpPr>
        <p:spPr>
          <a:xfrm>
            <a:off x="1522414" y="319088"/>
            <a:ext cx="9144000" cy="11430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522414" y="1643063"/>
            <a:ext cx="9144000" cy="45291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3"/>
          </p:nvPr>
        </p:nvSpPr>
        <p:spPr>
          <a:xfrm>
            <a:off x="1507885" y="6400801"/>
            <a:ext cx="6796327" cy="276226"/>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8456612" y="6400801"/>
            <a:ext cx="1167659" cy="276226"/>
          </a:xfrm>
          <a:prstGeom prst="rect">
            <a:avLst/>
          </a:prstGeom>
        </p:spPr>
        <p:txBody>
          <a:bodyPr vert="horz" lIns="91440" tIns="45720" rIns="91440" bIns="45720" rtlCol="0" anchor="ctr"/>
          <a:lstStyle>
            <a:lvl1pPr algn="r">
              <a:defRPr sz="1100">
                <a:solidFill>
                  <a:schemeClr val="tx1"/>
                </a:solidFill>
              </a:defRPr>
            </a:lvl1pPr>
          </a:lstStyle>
          <a:p>
            <a:fld id="{A753D76A-AFCE-4D96-B917-CBEF96F7D1EB}" type="datetimeFigureOut">
              <a:rPr lang="en-US" smtClean="0"/>
              <a:pPr/>
              <a:t>4/28/18</a:t>
            </a:fld>
            <a:endParaRPr lang="en-US"/>
          </a:p>
        </p:txBody>
      </p:sp>
      <p:sp>
        <p:nvSpPr>
          <p:cNvPr id="6" name="Slide Number Placeholder 5"/>
          <p:cNvSpPr>
            <a:spLocks noGrp="1"/>
          </p:cNvSpPr>
          <p:nvPr>
            <p:ph type="sldNum" sz="quarter" idx="4"/>
          </p:nvPr>
        </p:nvSpPr>
        <p:spPr>
          <a:xfrm>
            <a:off x="9752012" y="6400801"/>
            <a:ext cx="914402" cy="276226"/>
          </a:xfrm>
          <a:prstGeom prst="rect">
            <a:avLst/>
          </a:prstGeom>
        </p:spPr>
        <p:txBody>
          <a:bodyPr vert="horz" lIns="91440" tIns="45720" rIns="91440" bIns="45720" rtlCol="0" anchor="ctr"/>
          <a:lstStyle>
            <a:lvl1pPr algn="r">
              <a:defRPr sz="1100">
                <a:solidFill>
                  <a:schemeClr val="tx1"/>
                </a:solidFill>
              </a:defRPr>
            </a:lvl1pPr>
          </a:lstStyle>
          <a:p>
            <a:fld id="{F25A965E-3C11-4F28-82DC-E30D63FAC43C}" type="slidenum">
              <a:rPr lang="en-US" smtClean="0"/>
              <a:pPr/>
              <a:t>‹#›</a:t>
            </a:fld>
            <a:endParaRPr lang="en-US"/>
          </a:p>
        </p:txBody>
      </p:sp>
    </p:spTree>
    <p:extLst>
      <p:ext uri="{BB962C8B-B14F-4D97-AF65-F5344CB8AC3E}">
        <p14:creationId xmlns:p14="http://schemas.microsoft.com/office/powerpoint/2010/main" val="2647839866"/>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0" r:id="rId4"/>
    <p:sldLayoutId id="214748366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5000"/>
        </a:lnSpc>
        <a:spcBef>
          <a:spcPct val="0"/>
        </a:spcBef>
        <a:buNone/>
        <a:defRPr sz="3600" kern="1200">
          <a:solidFill>
            <a:schemeClr val="tx1">
              <a:lumMod val="75000"/>
              <a:lumOff val="25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tx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tx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3.xml"/><Relationship Id="rId2"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7.png"/><Relationship Id="rId1" Type="http://schemas.openxmlformats.org/officeDocument/2006/relationships/slideLayout" Target="../slideLayouts/slideLayout3.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Layout" Target="../slideLayouts/slideLayout3.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3.xml"/><Relationship Id="rId2"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a:bodyPr>
          <a:lstStyle/>
          <a:p>
            <a:r>
              <a:rPr lang="en-US" dirty="0" err="1" smtClean="0"/>
              <a:t>HealthSmart</a:t>
            </a:r>
            <a:endParaRPr lang="en-US" dirty="0"/>
          </a:p>
        </p:txBody>
      </p:sp>
      <p:sp>
        <p:nvSpPr>
          <p:cNvPr id="2" name="TextBox 1"/>
          <p:cNvSpPr txBox="1"/>
          <p:nvPr/>
        </p:nvSpPr>
        <p:spPr>
          <a:xfrm>
            <a:off x="10818812" y="6248400"/>
            <a:ext cx="1505161" cy="400110"/>
          </a:xfrm>
          <a:prstGeom prst="rect">
            <a:avLst/>
          </a:prstGeom>
          <a:noFill/>
        </p:spPr>
        <p:txBody>
          <a:bodyPr wrap="square" rtlCol="0">
            <a:spAutoFit/>
          </a:bodyPr>
          <a:lstStyle/>
          <a:p>
            <a:r>
              <a:rPr lang="en-US" sz="1000" dirty="0" err="1" smtClean="0"/>
              <a:t>Apoorva</a:t>
            </a:r>
            <a:r>
              <a:rPr lang="en-US" sz="1000" dirty="0" smtClean="0"/>
              <a:t> </a:t>
            </a:r>
            <a:r>
              <a:rPr lang="en-US" sz="1000" dirty="0" err="1" smtClean="0"/>
              <a:t>Lakhmani</a:t>
            </a:r>
            <a:endParaRPr lang="en-US" sz="1000" dirty="0" smtClean="0"/>
          </a:p>
          <a:p>
            <a:r>
              <a:rPr lang="en-US" sz="1000" dirty="0" err="1" smtClean="0"/>
              <a:t>Nirali</a:t>
            </a:r>
            <a:r>
              <a:rPr lang="en-US" sz="1000" dirty="0" smtClean="0"/>
              <a:t> Merchant</a:t>
            </a:r>
            <a:endParaRPr lang="en-US" sz="1000" dirty="0"/>
          </a:p>
        </p:txBody>
      </p:sp>
      <p:pic>
        <p:nvPicPr>
          <p:cNvPr id="14" name="Picture Placeholder 13"/>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18643" b="18643"/>
          <a:stretch>
            <a:fillRect/>
          </a:stretch>
        </p:blipFill>
        <p:spPr/>
      </p:pic>
      <p:pic>
        <p:nvPicPr>
          <p:cNvPr id="13" name="Picture Placeholder 12"/>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t="18423" b="18423"/>
          <a:stretch>
            <a:fillRect/>
          </a:stretch>
        </p:blipFill>
        <p:spPr/>
      </p:pic>
      <p:pic>
        <p:nvPicPr>
          <p:cNvPr id="17" name="Picture Placeholder 16"/>
          <p:cNvPicPr>
            <a:picLocks noGrp="1" noChangeAspect="1"/>
          </p:cNvPicPr>
          <p:nvPr>
            <p:ph type="pic" sz="quarter" idx="15"/>
          </p:nvPr>
        </p:nvPicPr>
        <p:blipFill>
          <a:blip r:embed="rId5">
            <a:extLst>
              <a:ext uri="{28A0092B-C50C-407E-A947-70E740481C1C}">
                <a14:useLocalDpi xmlns:a14="http://schemas.microsoft.com/office/drawing/2010/main" val="0"/>
              </a:ext>
            </a:extLst>
          </a:blip>
          <a:srcRect t="17676" b="17676"/>
          <a:stretch>
            <a:fillRect/>
          </a:stretch>
        </p:blipFill>
        <p:spPr/>
      </p:pic>
    </p:spTree>
    <p:extLst>
      <p:ext uri="{BB962C8B-B14F-4D97-AF65-F5344CB8AC3E}">
        <p14:creationId xmlns:p14="http://schemas.microsoft.com/office/powerpoint/2010/main" val="3073818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ctrTitle"/>
          </p:nvPr>
        </p:nvSpPr>
        <p:spPr>
          <a:xfrm>
            <a:off x="1293812" y="152400"/>
            <a:ext cx="9144002" cy="947736"/>
          </a:xfrm>
        </p:spPr>
        <p:txBody>
          <a:bodyPr/>
          <a:lstStyle/>
          <a:p>
            <a:r>
              <a:rPr lang="en-US" dirty="0" smtClean="0"/>
              <a:t>Snapshots</a:t>
            </a:r>
            <a:endParaRPr lang="en-US" dirty="0"/>
          </a:p>
        </p:txBody>
      </p:sp>
      <p:pic>
        <p:nvPicPr>
          <p:cNvPr id="13" name="Picture Placeholder 12"/>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t="14615" b="14615"/>
          <a:stretch>
            <a:fillRect/>
          </a:stretch>
        </p:blipFill>
        <p:spPr>
          <a:xfrm>
            <a:off x="7847013" y="2038350"/>
            <a:ext cx="2743200" cy="3914775"/>
          </a:xfrm>
        </p:spPr>
      </p:pic>
      <p:pic>
        <p:nvPicPr>
          <p:cNvPr id="8" name="Picture Placeholder 7"/>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4875" b="14875"/>
          <a:stretch>
            <a:fillRect/>
          </a:stretch>
        </p:blipFill>
        <p:spPr>
          <a:xfrm>
            <a:off x="1751012" y="2038990"/>
            <a:ext cx="2743200" cy="3913188"/>
          </a:xfrm>
        </p:spPr>
      </p:pic>
      <p:pic>
        <p:nvPicPr>
          <p:cNvPr id="11" name="Picture Placeholder 10"/>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t="3720" b="3720"/>
          <a:stretch>
            <a:fillRect/>
          </a:stretch>
        </p:blipFill>
        <p:spPr>
          <a:xfrm>
            <a:off x="4796638" y="2056272"/>
            <a:ext cx="2743200" cy="3913632"/>
          </a:xfrm>
        </p:spPr>
      </p:pic>
    </p:spTree>
    <p:extLst>
      <p:ext uri="{BB962C8B-B14F-4D97-AF65-F5344CB8AC3E}">
        <p14:creationId xmlns:p14="http://schemas.microsoft.com/office/powerpoint/2010/main" val="1065075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ctrTitle"/>
          </p:nvPr>
        </p:nvSpPr>
        <p:spPr>
          <a:xfrm>
            <a:off x="1293812" y="152400"/>
            <a:ext cx="9144002" cy="947736"/>
          </a:xfrm>
        </p:spPr>
        <p:txBody>
          <a:bodyPr/>
          <a:lstStyle/>
          <a:p>
            <a:r>
              <a:rPr lang="en-US" dirty="0" smtClean="0"/>
              <a:t>Snapshots</a:t>
            </a:r>
            <a:endParaRPr lang="en-US" dirty="0"/>
          </a:p>
        </p:txBody>
      </p:sp>
      <p:pic>
        <p:nvPicPr>
          <p:cNvPr id="6" name="Picture Placeholder 5"/>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4589" b="14589"/>
          <a:stretch>
            <a:fillRect/>
          </a:stretch>
        </p:blipFill>
        <p:spPr>
          <a:xfrm>
            <a:off x="7847012" y="1600200"/>
            <a:ext cx="2743200" cy="3913188"/>
          </a:xfrm>
        </p:spPr>
      </p:pic>
      <p:pic>
        <p:nvPicPr>
          <p:cNvPr id="9" name="Picture Placeholder 8"/>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14771" b="14771"/>
          <a:stretch>
            <a:fillRect/>
          </a:stretch>
        </p:blipFill>
        <p:spPr>
          <a:xfrm>
            <a:off x="4668838" y="1600200"/>
            <a:ext cx="2743200" cy="3913188"/>
          </a:xfrm>
        </p:spPr>
      </p:pic>
      <p:pic>
        <p:nvPicPr>
          <p:cNvPr id="5" name="Picture Placeholder 4"/>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t="13939" b="13939"/>
          <a:stretch>
            <a:fillRect/>
          </a:stretch>
        </p:blipFill>
        <p:spPr>
          <a:xfrm>
            <a:off x="1476047" y="1676400"/>
            <a:ext cx="2743200" cy="3913188"/>
          </a:xfrm>
        </p:spPr>
      </p:pic>
    </p:spTree>
    <p:extLst>
      <p:ext uri="{BB962C8B-B14F-4D97-AF65-F5344CB8AC3E}">
        <p14:creationId xmlns:p14="http://schemas.microsoft.com/office/powerpoint/2010/main" val="55549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1" y="228600"/>
            <a:ext cx="9144002" cy="914400"/>
          </a:xfrm>
        </p:spPr>
        <p:txBody>
          <a:bodyPr/>
          <a:lstStyle/>
          <a:p>
            <a:r>
              <a:rPr lang="en-US" dirty="0" smtClean="0"/>
              <a:t>Future Scope</a:t>
            </a:r>
            <a:endParaRPr lang="en-US" dirty="0"/>
          </a:p>
        </p:txBody>
      </p:sp>
      <p:sp>
        <p:nvSpPr>
          <p:cNvPr id="3" name="Text Placeholder 2"/>
          <p:cNvSpPr>
            <a:spLocks noGrp="1"/>
          </p:cNvSpPr>
          <p:nvPr>
            <p:ph type="body" idx="1"/>
          </p:nvPr>
        </p:nvSpPr>
        <p:spPr>
          <a:xfrm>
            <a:off x="1522411" y="1152427"/>
            <a:ext cx="9144000" cy="4486373"/>
          </a:xfrm>
        </p:spPr>
        <p:txBody>
          <a:bodyPr/>
          <a:lstStyle/>
          <a:p>
            <a:pPr marL="342900" indent="-342900" algn="l">
              <a:buFont typeface="Arial" charset="0"/>
              <a:buChar char="•"/>
            </a:pPr>
            <a:r>
              <a:rPr lang="en-US" dirty="0" smtClean="0"/>
              <a:t>Meal Planner</a:t>
            </a:r>
          </a:p>
          <a:p>
            <a:pPr marL="342900" indent="-342900" algn="l">
              <a:buFont typeface="Arial" charset="0"/>
              <a:buChar char="•"/>
            </a:pPr>
            <a:r>
              <a:rPr lang="en-US" dirty="0" smtClean="0"/>
              <a:t>Activity Notifications</a:t>
            </a:r>
          </a:p>
          <a:p>
            <a:pPr marL="342900" indent="-342900" algn="l">
              <a:buFont typeface="Arial" charset="0"/>
              <a:buChar char="•"/>
            </a:pPr>
            <a:r>
              <a:rPr lang="en-US" dirty="0" smtClean="0"/>
              <a:t>Filter Recipes</a:t>
            </a:r>
          </a:p>
          <a:p>
            <a:pPr marL="342900" indent="-342900" algn="l">
              <a:buFont typeface="Arial" charset="0"/>
              <a:buChar char="•"/>
            </a:pPr>
            <a:r>
              <a:rPr lang="en-US" dirty="0" smtClean="0"/>
              <a:t>Discussion Forum</a:t>
            </a:r>
          </a:p>
          <a:p>
            <a:pPr marL="342900" indent="-342900" algn="l">
              <a:buFont typeface="Arial" charset="0"/>
              <a:buChar char="•"/>
            </a:pPr>
            <a:r>
              <a:rPr lang="en-US" dirty="0" smtClean="0"/>
              <a:t>Calorie Manager</a:t>
            </a:r>
          </a:p>
          <a:p>
            <a:pPr marL="342900" indent="-342900" algn="l">
              <a:buFont typeface="Arial" charset="0"/>
              <a:buChar char="•"/>
            </a:pPr>
            <a:r>
              <a:rPr lang="en-US" dirty="0" smtClean="0"/>
              <a:t>Hands Free Cooking</a:t>
            </a:r>
            <a:endParaRPr lang="en-US" dirty="0"/>
          </a:p>
        </p:txBody>
      </p:sp>
    </p:spTree>
    <p:extLst>
      <p:ext uri="{BB962C8B-B14F-4D97-AF65-F5344CB8AC3E}">
        <p14:creationId xmlns:p14="http://schemas.microsoft.com/office/powerpoint/2010/main" val="2626760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HealthSmart</a:t>
            </a:r>
            <a:endParaRPr lang="en-US" dirty="0"/>
          </a:p>
        </p:txBody>
      </p:sp>
      <p:sp>
        <p:nvSpPr>
          <p:cNvPr id="3" name="Content Placeholder 2"/>
          <p:cNvSpPr>
            <a:spLocks noGrp="1"/>
          </p:cNvSpPr>
          <p:nvPr>
            <p:ph idx="1"/>
          </p:nvPr>
        </p:nvSpPr>
        <p:spPr/>
        <p:txBody>
          <a:bodyPr/>
          <a:lstStyle/>
          <a:p>
            <a:r>
              <a:rPr lang="en-US" dirty="0" smtClean="0"/>
              <a:t>Introduction</a:t>
            </a:r>
            <a:endParaRPr lang="en-US" dirty="0"/>
          </a:p>
          <a:p>
            <a:r>
              <a:rPr lang="en-US" dirty="0" smtClean="0"/>
              <a:t>Object Model</a:t>
            </a:r>
          </a:p>
          <a:p>
            <a:r>
              <a:rPr lang="en-US" dirty="0" smtClean="0"/>
              <a:t>Design</a:t>
            </a:r>
          </a:p>
          <a:p>
            <a:r>
              <a:rPr lang="en-US" dirty="0" smtClean="0"/>
              <a:t>Snap shots</a:t>
            </a:r>
          </a:p>
          <a:p>
            <a:r>
              <a:rPr lang="en-US" dirty="0" smtClean="0"/>
              <a:t>Future Enhancements</a:t>
            </a:r>
            <a:endParaRPr lang="en-US" dirty="0" smtClean="0"/>
          </a:p>
        </p:txBody>
      </p:sp>
    </p:spTree>
    <p:extLst>
      <p:ext uri="{BB962C8B-B14F-4D97-AF65-F5344CB8AC3E}">
        <p14:creationId xmlns:p14="http://schemas.microsoft.com/office/powerpoint/2010/main" val="3476252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a:bodyPr>
          <a:lstStyle/>
          <a:p>
            <a:r>
              <a:rPr lang="en-US" dirty="0"/>
              <a:t>Many people these days find it difficult to manage their time as well as health in an organized way. One or the other gets compromised where in people either end up wasting a lot of time in cooking food which may or may not taste good or starving which will in turn affect their health.</a:t>
            </a:r>
          </a:p>
          <a:p>
            <a:r>
              <a:rPr lang="en-US" dirty="0"/>
              <a:t>There is no application which provides an end to end functionality for the management of daily food, health and time management.</a:t>
            </a:r>
          </a:p>
          <a:p>
            <a:r>
              <a:rPr lang="en-US" dirty="0"/>
              <a:t>This app is an effort to solve two of the most important things which are required to maintain a healthy and balanced life.</a:t>
            </a:r>
          </a:p>
          <a:p>
            <a:r>
              <a:rPr lang="en-US" dirty="0"/>
              <a:t>This can be solved by </a:t>
            </a:r>
            <a:r>
              <a:rPr lang="en-US" dirty="0" smtClean="0"/>
              <a:t>saving time by giving recipe options based on the ingredients, store options to shop grocery, manage favorite recipes, prepare a meal planner and have an ideal cooking experience all through a  </a:t>
            </a:r>
            <a:r>
              <a:rPr lang="en-US" dirty="0"/>
              <a:t>single </a:t>
            </a:r>
            <a:r>
              <a:rPr lang="en-US" dirty="0" smtClean="0"/>
              <a:t>app</a:t>
            </a:r>
            <a:endParaRPr lang="en-US" dirty="0"/>
          </a:p>
        </p:txBody>
      </p:sp>
      <p:pic>
        <p:nvPicPr>
          <p:cNvPr id="6" name="Picture Placeholder 5"/>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6266" b="16266"/>
          <a:stretch>
            <a:fillRect/>
          </a:stretch>
        </p:blipFill>
        <p:spPr/>
      </p:pic>
    </p:spTree>
    <p:extLst>
      <p:ext uri="{BB962C8B-B14F-4D97-AF65-F5344CB8AC3E}">
        <p14:creationId xmlns:p14="http://schemas.microsoft.com/office/powerpoint/2010/main" val="2621346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Detailed Specifications</a:t>
            </a:r>
            <a:endParaRPr lang="en-US" dirty="0"/>
          </a:p>
        </p:txBody>
      </p:sp>
      <p:pic>
        <p:nvPicPr>
          <p:cNvPr id="5" name="Picture Placeholder 4"/>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6674" b="16674"/>
          <a:stretch>
            <a:fillRect/>
          </a:stretch>
        </p:blipFill>
        <p:spPr/>
      </p:pic>
      <p:sp>
        <p:nvSpPr>
          <p:cNvPr id="3" name="Content Placeholder 2"/>
          <p:cNvSpPr>
            <a:spLocks noGrp="1"/>
          </p:cNvSpPr>
          <p:nvPr>
            <p:ph idx="1"/>
          </p:nvPr>
        </p:nvSpPr>
        <p:spPr/>
        <p:txBody>
          <a:bodyPr>
            <a:normAutofit fontScale="92500" lnSpcReduction="10000"/>
          </a:bodyPr>
          <a:lstStyle/>
          <a:p>
            <a:r>
              <a:rPr lang="en-US" dirty="0" smtClean="0"/>
              <a:t>Sign up and Login using your personal email ID or login through Facebook</a:t>
            </a:r>
            <a:endParaRPr lang="en-US" dirty="0" smtClean="0"/>
          </a:p>
          <a:p>
            <a:r>
              <a:rPr lang="en-US" dirty="0" smtClean="0"/>
              <a:t>View Recipe Details(Ingredients, Preparation Time, Likes, Preparation Steps)</a:t>
            </a:r>
          </a:p>
          <a:p>
            <a:r>
              <a:rPr lang="en-US" dirty="0" smtClean="0"/>
              <a:t>Export the ingredients list for multiple recipes and get suggestions and directions of nearby grocery stores</a:t>
            </a:r>
          </a:p>
          <a:p>
            <a:r>
              <a:rPr lang="en-US" dirty="0" smtClean="0"/>
              <a:t>Search Recipes that can be made using the ingredients you have at hand</a:t>
            </a:r>
          </a:p>
          <a:p>
            <a:r>
              <a:rPr lang="en-US" dirty="0" smtClean="0"/>
              <a:t>Watch </a:t>
            </a:r>
            <a:r>
              <a:rPr lang="en-US" dirty="0" err="1" smtClean="0"/>
              <a:t>Youtube</a:t>
            </a:r>
            <a:r>
              <a:rPr lang="en-US" dirty="0" smtClean="0"/>
              <a:t> video of the recipe</a:t>
            </a:r>
          </a:p>
          <a:p>
            <a:r>
              <a:rPr lang="en-US" dirty="0" smtClean="0"/>
              <a:t>Favorite the recipes you like</a:t>
            </a:r>
          </a:p>
          <a:p>
            <a:r>
              <a:rPr lang="en-US" dirty="0" smtClean="0"/>
              <a:t>Share the recipe </a:t>
            </a:r>
          </a:p>
          <a:p>
            <a:r>
              <a:rPr lang="en-US" dirty="0" smtClean="0"/>
              <a:t>Timer mode to get an ideal cooking experience.</a:t>
            </a:r>
          </a:p>
          <a:p>
            <a:endParaRPr lang="en-US" dirty="0" smtClean="0"/>
          </a:p>
        </p:txBody>
      </p:sp>
    </p:spTree>
    <p:extLst>
      <p:ext uri="{BB962C8B-B14F-4D97-AF65-F5344CB8AC3E}">
        <p14:creationId xmlns:p14="http://schemas.microsoft.com/office/powerpoint/2010/main" val="3404026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3212" y="457200"/>
            <a:ext cx="3124201" cy="609600"/>
          </a:xfrm>
        </p:spPr>
        <p:txBody>
          <a:bodyPr/>
          <a:lstStyle/>
          <a:p>
            <a:r>
              <a:rPr lang="en-US" dirty="0" smtClean="0"/>
              <a:t>Object Model</a:t>
            </a:r>
            <a:endParaRPr lang="en-US" dirty="0"/>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212" y="1066800"/>
            <a:ext cx="5104616" cy="4687257"/>
          </a:xfrm>
          <a:prstGeom prst="rect">
            <a:avLst/>
          </a:prstGeom>
        </p:spPr>
      </p:pic>
    </p:spTree>
    <p:extLst>
      <p:ext uri="{BB962C8B-B14F-4D97-AF65-F5344CB8AC3E}">
        <p14:creationId xmlns:p14="http://schemas.microsoft.com/office/powerpoint/2010/main" val="3497384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2411" y="457200"/>
            <a:ext cx="9144002" cy="795336"/>
          </a:xfrm>
        </p:spPr>
        <p:txBody>
          <a:bodyPr/>
          <a:lstStyle/>
          <a:p>
            <a:r>
              <a:rPr lang="en-US" dirty="0" smtClean="0"/>
              <a:t>Design</a:t>
            </a:r>
            <a:endParaRPr lang="en-US" dirty="0"/>
          </a:p>
        </p:txBody>
      </p:sp>
      <p:sp>
        <p:nvSpPr>
          <p:cNvPr id="3" name="Subtitle 2"/>
          <p:cNvSpPr>
            <a:spLocks noGrp="1"/>
          </p:cNvSpPr>
          <p:nvPr>
            <p:ph type="subTitle" idx="1"/>
          </p:nvPr>
        </p:nvSpPr>
        <p:spPr>
          <a:xfrm>
            <a:off x="1522413" y="1252536"/>
            <a:ext cx="9144000" cy="4386263"/>
          </a:xfrm>
        </p:spPr>
        <p:txBody>
          <a:bodyPr/>
          <a:lstStyle/>
          <a:p>
            <a:pPr marL="342900" marR="0" lvl="0" indent="-342900" algn="l" defTabSz="914400" eaLnBrk="1" fontAlgn="auto" latinLnBrk="0" hangingPunct="1">
              <a:lnSpc>
                <a:spcPct val="100000"/>
              </a:lnSpc>
              <a:spcBef>
                <a:spcPts val="0"/>
              </a:spcBef>
              <a:spcAft>
                <a:spcPts val="0"/>
              </a:spcAft>
              <a:buClrTx/>
              <a:buSzTx/>
              <a:buFont typeface="Arial" charset="0"/>
              <a:buChar char="•"/>
              <a:tabLst/>
              <a:defRPr/>
            </a:pPr>
            <a:r>
              <a:rPr lang="en-US" dirty="0" smtClean="0"/>
              <a:t>Firebase Authentication, Storage and Database</a:t>
            </a:r>
          </a:p>
          <a:p>
            <a:pPr marL="342900" marR="0" lvl="0" indent="-342900" algn="l" defTabSz="914400" eaLnBrk="1" fontAlgn="auto" latinLnBrk="0" hangingPunct="1">
              <a:lnSpc>
                <a:spcPct val="100000"/>
              </a:lnSpc>
              <a:spcBef>
                <a:spcPts val="0"/>
              </a:spcBef>
              <a:spcAft>
                <a:spcPts val="0"/>
              </a:spcAft>
              <a:buClrTx/>
              <a:buSzTx/>
              <a:buFont typeface="Arial" charset="0"/>
              <a:buChar char="•"/>
              <a:tabLst/>
              <a:defRPr/>
            </a:pPr>
            <a:r>
              <a:rPr lang="en-US" dirty="0" smtClean="0"/>
              <a:t>Facebook </a:t>
            </a:r>
            <a:r>
              <a:rPr lang="en-US" dirty="0" err="1" smtClean="0"/>
              <a:t>SignIn</a:t>
            </a:r>
            <a:endParaRPr lang="en-US" dirty="0" smtClean="0"/>
          </a:p>
          <a:p>
            <a:pPr marL="342900" marR="0" lvl="0" indent="-342900" algn="l" defTabSz="914400" eaLnBrk="1" fontAlgn="auto" latinLnBrk="0" hangingPunct="1">
              <a:lnSpc>
                <a:spcPct val="100000"/>
              </a:lnSpc>
              <a:spcBef>
                <a:spcPts val="0"/>
              </a:spcBef>
              <a:spcAft>
                <a:spcPts val="0"/>
              </a:spcAft>
              <a:buClrTx/>
              <a:buSzTx/>
              <a:buFont typeface="Arial" charset="0"/>
              <a:buChar char="•"/>
              <a:tabLst/>
              <a:defRPr/>
            </a:pPr>
            <a:r>
              <a:rPr lang="en-US" dirty="0" smtClean="0"/>
              <a:t>Apple Maps</a:t>
            </a:r>
          </a:p>
          <a:p>
            <a:pPr marL="342900" marR="0" lvl="0" indent="-342900" algn="l" defTabSz="914400" eaLnBrk="1" fontAlgn="auto" latinLnBrk="0" hangingPunct="1">
              <a:lnSpc>
                <a:spcPct val="100000"/>
              </a:lnSpc>
              <a:spcBef>
                <a:spcPts val="0"/>
              </a:spcBef>
              <a:spcAft>
                <a:spcPts val="0"/>
              </a:spcAft>
              <a:buClrTx/>
              <a:buSzTx/>
              <a:buFont typeface="Arial" charset="0"/>
              <a:buChar char="•"/>
              <a:tabLst/>
              <a:defRPr/>
            </a:pPr>
            <a:r>
              <a:rPr lang="en-US" dirty="0" err="1" smtClean="0"/>
              <a:t>Youtube</a:t>
            </a:r>
            <a:r>
              <a:rPr lang="en-US" dirty="0" smtClean="0"/>
              <a:t> video</a:t>
            </a:r>
          </a:p>
          <a:p>
            <a:pPr marL="342900" marR="0" lvl="0" indent="-342900" algn="l" defTabSz="914400" eaLnBrk="1" fontAlgn="auto" latinLnBrk="0" hangingPunct="1">
              <a:lnSpc>
                <a:spcPct val="100000"/>
              </a:lnSpc>
              <a:spcBef>
                <a:spcPts val="0"/>
              </a:spcBef>
              <a:spcAft>
                <a:spcPts val="0"/>
              </a:spcAft>
              <a:buClrTx/>
              <a:buSzTx/>
              <a:buFont typeface="Arial" charset="0"/>
              <a:buChar char="•"/>
              <a:tabLst/>
              <a:defRPr/>
            </a:pPr>
            <a:r>
              <a:rPr lang="en-US" dirty="0" smtClean="0"/>
              <a:t>Timer </a:t>
            </a:r>
          </a:p>
          <a:p>
            <a:pPr marL="342900" marR="0" lvl="0" indent="-342900" algn="l" defTabSz="914400" eaLnBrk="1" fontAlgn="auto" latinLnBrk="0" hangingPunct="1">
              <a:lnSpc>
                <a:spcPct val="100000"/>
              </a:lnSpc>
              <a:spcBef>
                <a:spcPts val="0"/>
              </a:spcBef>
              <a:spcAft>
                <a:spcPts val="0"/>
              </a:spcAft>
              <a:buClrTx/>
              <a:buSzTx/>
              <a:buFont typeface="Arial" charset="0"/>
              <a:buChar char="•"/>
              <a:tabLst/>
              <a:defRPr/>
            </a:pPr>
            <a:r>
              <a:rPr lang="en-US" dirty="0" err="1" smtClean="0"/>
              <a:t>AVFoundation</a:t>
            </a:r>
            <a:endParaRPr lang="en-US" dirty="0" smtClean="0"/>
          </a:p>
        </p:txBody>
      </p:sp>
    </p:spTree>
    <p:extLst>
      <p:ext uri="{BB962C8B-B14F-4D97-AF65-F5344CB8AC3E}">
        <p14:creationId xmlns:p14="http://schemas.microsoft.com/office/powerpoint/2010/main" val="3131521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ctrTitle"/>
          </p:nvPr>
        </p:nvSpPr>
        <p:spPr>
          <a:xfrm>
            <a:off x="1293812" y="152400"/>
            <a:ext cx="9144002" cy="947736"/>
          </a:xfrm>
        </p:spPr>
        <p:txBody>
          <a:bodyPr/>
          <a:lstStyle/>
          <a:p>
            <a:r>
              <a:rPr lang="en-US" dirty="0" smtClean="0"/>
              <a:t>Snapshots</a:t>
            </a:r>
            <a:endParaRPr lang="en-US" dirty="0"/>
          </a:p>
        </p:txBody>
      </p:sp>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3937" b="13937"/>
          <a:stretch>
            <a:fillRect/>
          </a:stretch>
        </p:blipFill>
        <p:spPr>
          <a:xfrm>
            <a:off x="1751012" y="1428363"/>
            <a:ext cx="2743200" cy="3913632"/>
          </a:xfrm>
        </p:spPr>
      </p:pic>
      <p:pic>
        <p:nvPicPr>
          <p:cNvPr id="3" name="Picture Placeholder 2"/>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14666" b="14666"/>
          <a:stretch>
            <a:fillRect/>
          </a:stretch>
        </p:blipFill>
        <p:spPr>
          <a:xfrm>
            <a:off x="4671773" y="1430720"/>
            <a:ext cx="2743200" cy="3913632"/>
          </a:xfrm>
        </p:spPr>
      </p:pic>
      <p:pic>
        <p:nvPicPr>
          <p:cNvPr id="4" name="Picture Placeholder 3"/>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t="15017" b="15017"/>
          <a:stretch>
            <a:fillRect/>
          </a:stretch>
        </p:blipFill>
        <p:spPr>
          <a:xfrm>
            <a:off x="7592534" y="1428363"/>
            <a:ext cx="2743200" cy="3913632"/>
          </a:xfrm>
        </p:spPr>
      </p:pic>
    </p:spTree>
    <p:extLst>
      <p:ext uri="{BB962C8B-B14F-4D97-AF65-F5344CB8AC3E}">
        <p14:creationId xmlns:p14="http://schemas.microsoft.com/office/powerpoint/2010/main" val="2993182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ctrTitle"/>
          </p:nvPr>
        </p:nvSpPr>
        <p:spPr>
          <a:xfrm>
            <a:off x="1293812" y="152400"/>
            <a:ext cx="9144002" cy="947736"/>
          </a:xfrm>
        </p:spPr>
        <p:txBody>
          <a:bodyPr/>
          <a:lstStyle/>
          <a:p>
            <a:r>
              <a:rPr lang="en-US" dirty="0" smtClean="0"/>
              <a:t>Snapshots</a:t>
            </a:r>
            <a:endParaRPr lang="en-US" dirty="0"/>
          </a:p>
        </p:txBody>
      </p:sp>
      <p:pic>
        <p:nvPicPr>
          <p:cNvPr id="11" name="Picture Placeholder 10"/>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14187" b="14187"/>
          <a:stretch>
            <a:fillRect/>
          </a:stretch>
        </p:blipFill>
        <p:spPr>
          <a:xfrm>
            <a:off x="4494213" y="2133600"/>
            <a:ext cx="2743200" cy="3913188"/>
          </a:xfrm>
        </p:spPr>
      </p:pic>
      <p:pic>
        <p:nvPicPr>
          <p:cNvPr id="10" name="Picture Placeholder 9"/>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4694" b="14694"/>
          <a:stretch>
            <a:fillRect/>
          </a:stretch>
        </p:blipFill>
        <p:spPr>
          <a:xfrm>
            <a:off x="1522413" y="2124075"/>
            <a:ext cx="2743200" cy="3913188"/>
          </a:xfrm>
        </p:spPr>
      </p:pic>
      <p:pic>
        <p:nvPicPr>
          <p:cNvPr id="20" name="Picture Placeholder 19"/>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t="8872" b="8872"/>
          <a:stretch>
            <a:fillRect/>
          </a:stretch>
        </p:blipFill>
        <p:spPr>
          <a:xfrm>
            <a:off x="7466013" y="2133600"/>
            <a:ext cx="2743200" cy="3883336"/>
          </a:xfrm>
        </p:spPr>
      </p:pic>
    </p:spTree>
    <p:extLst>
      <p:ext uri="{BB962C8B-B14F-4D97-AF65-F5344CB8AC3E}">
        <p14:creationId xmlns:p14="http://schemas.microsoft.com/office/powerpoint/2010/main" val="906754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ctrTitle"/>
          </p:nvPr>
        </p:nvSpPr>
        <p:spPr>
          <a:xfrm>
            <a:off x="1293812" y="152400"/>
            <a:ext cx="9144002" cy="947736"/>
          </a:xfrm>
        </p:spPr>
        <p:txBody>
          <a:bodyPr/>
          <a:lstStyle/>
          <a:p>
            <a:r>
              <a:rPr lang="en-US" dirty="0" smtClean="0"/>
              <a:t>Snapshots</a:t>
            </a:r>
            <a:endParaRPr lang="en-US" dirty="0"/>
          </a:p>
        </p:txBody>
      </p:sp>
      <p:pic>
        <p:nvPicPr>
          <p:cNvPr id="7" name="Picture Placeholder 6"/>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4697" b="14697"/>
          <a:stretch>
            <a:fillRect/>
          </a:stretch>
        </p:blipFill>
        <p:spPr>
          <a:xfrm>
            <a:off x="8304212" y="1911728"/>
            <a:ext cx="2743200" cy="3913188"/>
          </a:xfrm>
        </p:spPr>
      </p:pic>
      <p:pic>
        <p:nvPicPr>
          <p:cNvPr id="6" name="Picture Placeholder 5"/>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14931" b="14931"/>
          <a:stretch>
            <a:fillRect/>
          </a:stretch>
        </p:blipFill>
        <p:spPr>
          <a:xfrm>
            <a:off x="5256212" y="1911284"/>
            <a:ext cx="2743200" cy="3914775"/>
          </a:xfrm>
        </p:spPr>
      </p:pic>
      <p:pic>
        <p:nvPicPr>
          <p:cNvPr id="5" name="Picture Placeholder 4"/>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t="13899" b="13899"/>
          <a:stretch>
            <a:fillRect/>
          </a:stretch>
        </p:blipFill>
        <p:spPr>
          <a:xfrm>
            <a:off x="2055812" y="1911728"/>
            <a:ext cx="2743200" cy="3913188"/>
          </a:xfrm>
        </p:spPr>
      </p:pic>
    </p:spTree>
    <p:extLst>
      <p:ext uri="{BB962C8B-B14F-4D97-AF65-F5344CB8AC3E}">
        <p14:creationId xmlns:p14="http://schemas.microsoft.com/office/powerpoint/2010/main" val="1193956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Food Gourmet 16x9">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31.potx" id="{8F8E9E25-2C38-4717-A833-0DAE028C25C2}" vid="{14501FF6-4632-48E1-9292-473BD8D8197B}"/>
    </a:ext>
  </a:extLst>
</a:theme>
</file>

<file path=ppt/theme/theme2.xml><?xml version="1.0" encoding="utf-8"?>
<a:theme xmlns:a="http://schemas.openxmlformats.org/drawingml/2006/main" name="Office Them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Food - preparation to presentation (widescreen)</Template>
  <TotalTime>184</TotalTime>
  <Words>306</Words>
  <Application>Microsoft Macintosh PowerPoint</Application>
  <PresentationFormat>Custom</PresentationFormat>
  <Paragraphs>46</Paragraphs>
  <Slides>12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Cambria</vt:lpstr>
      <vt:lpstr>Arial</vt:lpstr>
      <vt:lpstr>Food Gourmet 16x9</vt:lpstr>
      <vt:lpstr>HealthSmart</vt:lpstr>
      <vt:lpstr>HealthSmart</vt:lpstr>
      <vt:lpstr>Introduction</vt:lpstr>
      <vt:lpstr>Detailed Specifications</vt:lpstr>
      <vt:lpstr>Object Model</vt:lpstr>
      <vt:lpstr>Design</vt:lpstr>
      <vt:lpstr>Snapshots</vt:lpstr>
      <vt:lpstr>Snapshots</vt:lpstr>
      <vt:lpstr>Snapshots</vt:lpstr>
      <vt:lpstr>Snapshots</vt:lpstr>
      <vt:lpstr>Snapshots</vt:lpstr>
      <vt:lpstr>Future Scope</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Smart</dc:title>
  <dc:creator>Microsoft Office User</dc:creator>
  <cp:lastModifiedBy>Microsoft Office User</cp:lastModifiedBy>
  <cp:revision>11</cp:revision>
  <dcterms:created xsi:type="dcterms:W3CDTF">2018-04-28T12:31:43Z</dcterms:created>
  <dcterms:modified xsi:type="dcterms:W3CDTF">2018-04-28T15:35:46Z</dcterms:modified>
</cp:coreProperties>
</file>

<file path=docProps/thumbnail.jpeg>
</file>